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4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D47A-C76E-40D7-997D-910471BE040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565D-FD23-49FA-83A1-8613F24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100" y="-134314"/>
            <a:ext cx="12898100" cy="8061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006469" y="-250060"/>
            <a:ext cx="128546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0" dirty="0" smtClean="0">
                <a:solidFill>
                  <a:schemeClr val="bg1"/>
                </a:solidFill>
                <a:latin typeface="Berlin" panose="02000506000000020002" pitchFamily="2" charset="0"/>
              </a:rPr>
              <a:t>&gt;&gt;</a:t>
            </a:r>
            <a:r>
              <a:rPr lang="en-US" sz="15000" dirty="0" smtClean="0">
                <a:solidFill>
                  <a:srgbClr val="008AAB"/>
                </a:solidFill>
                <a:latin typeface="Berlin" panose="02000506000000020002" pitchFamily="2" charset="0"/>
              </a:rPr>
              <a:t>Summer</a:t>
            </a:r>
            <a:endParaRPr lang="en-US" sz="15000" dirty="0">
              <a:solidFill>
                <a:srgbClr val="008AAB"/>
              </a:solidFill>
              <a:latin typeface="Berlin" panose="0200050600000002000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98" y="1280036"/>
            <a:ext cx="12496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008AAB"/>
                </a:solidFill>
                <a:latin typeface="Berlin" panose="02000506000000020002" pitchFamily="2" charset="0"/>
              </a:rPr>
              <a:t>MISSIONS</a:t>
            </a:r>
            <a:r>
              <a:rPr lang="en-US" sz="15000" dirty="0" smtClean="0">
                <a:solidFill>
                  <a:schemeClr val="bg1"/>
                </a:solidFill>
                <a:latin typeface="Berlin" panose="02000506000000020002" pitchFamily="2" charset="0"/>
              </a:rPr>
              <a:t>&lt;&lt;</a:t>
            </a:r>
            <a:endParaRPr lang="en-US" sz="15000" dirty="0">
              <a:solidFill>
                <a:schemeClr val="bg1"/>
              </a:solidFill>
              <a:latin typeface="Berlin" panose="0200050600000002000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507" y="3134719"/>
            <a:ext cx="13633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Berlin XBold" panose="02000806000000020002" pitchFamily="2" charset="0"/>
              </a:rPr>
              <a:t>&gt;&gt;</a:t>
            </a:r>
            <a:r>
              <a:rPr lang="en-US" sz="8000" smtClean="0">
                <a:solidFill>
                  <a:srgbClr val="008AAB"/>
                </a:solidFill>
                <a:latin typeface="Berlin XBold" panose="02000806000000020002" pitchFamily="2" charset="0"/>
              </a:rPr>
              <a:t>Portland</a:t>
            </a:r>
            <a:r>
              <a:rPr lang="en-US" sz="8000" smtClean="0">
                <a:solidFill>
                  <a:srgbClr val="008AAB"/>
                </a:solidFill>
                <a:latin typeface="Berlin XBold" panose="02000806000000020002" pitchFamily="2" charset="0"/>
              </a:rPr>
              <a:t>2019</a:t>
            </a:r>
            <a:r>
              <a:rPr lang="en-US" sz="8000" dirty="0" smtClean="0">
                <a:solidFill>
                  <a:schemeClr val="bg1"/>
                </a:solidFill>
                <a:latin typeface="Berlin XBold" panose="02000806000000020002" pitchFamily="2" charset="0"/>
              </a:rPr>
              <a:t>&lt;&lt;</a:t>
            </a:r>
            <a:endParaRPr lang="en-US" sz="8000" dirty="0">
              <a:solidFill>
                <a:schemeClr val="bg1"/>
              </a:solidFill>
              <a:latin typeface="Berlin XBold" panose="02000806000000020002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98" y="42910"/>
            <a:ext cx="2164467" cy="2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Berlin</vt:lpstr>
      <vt:lpstr>Berlin XBold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Davis</dc:creator>
  <cp:lastModifiedBy>Jenny Davis</cp:lastModifiedBy>
  <cp:revision>10</cp:revision>
  <dcterms:created xsi:type="dcterms:W3CDTF">2015-01-26T18:28:05Z</dcterms:created>
  <dcterms:modified xsi:type="dcterms:W3CDTF">2019-03-14T18:58:31Z</dcterms:modified>
</cp:coreProperties>
</file>